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7" r:id="rId5"/>
    <p:sldId id="259" r:id="rId6"/>
    <p:sldId id="261" r:id="rId7"/>
    <p:sldId id="263" r:id="rId8"/>
    <p:sldId id="265" r:id="rId9"/>
    <p:sldId id="269" r:id="rId10"/>
    <p:sldId id="270" r:id="rId11"/>
    <p:sldId id="267" r:id="rId12"/>
    <p:sldId id="268" r:id="rId13"/>
    <p:sldId id="271" r:id="rId14"/>
    <p:sldId id="272" r:id="rId15"/>
    <p:sldId id="273" r:id="rId16"/>
    <p:sldId id="274" r:id="rId17"/>
    <p:sldId id="276" r:id="rId18"/>
    <p:sldId id="277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sta Stergu" userId="219ff6672451bf74" providerId="LiveId" clId="{C9A1CC77-01C8-47B9-9C5D-6502CF66AF51}"/>
    <pc:docChg chg="delSld">
      <pc:chgData name="Gesta Stergu" userId="219ff6672451bf74" providerId="LiveId" clId="{C9A1CC77-01C8-47B9-9C5D-6502CF66AF51}" dt="2025-11-23T15:16:22.755" v="0" actId="2696"/>
      <pc:docMkLst>
        <pc:docMk/>
      </pc:docMkLst>
      <pc:sldChg chg="del">
        <pc:chgData name="Gesta Stergu" userId="219ff6672451bf74" providerId="LiveId" clId="{C9A1CC77-01C8-47B9-9C5D-6502CF66AF51}" dt="2025-11-23T15:16:22.755" v="0" actId="2696"/>
        <pc:sldMkLst>
          <pc:docMk/>
          <pc:sldMk cId="63654075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ampoweredfamily.com/popsicle-stick-catapult/" TargetMode="External"/><Relationship Id="rId2" Type="http://schemas.openxmlformats.org/officeDocument/2006/relationships/hyperlink" Target="https://www.instructables.com/How-to-Make-NBA-Basketball-Board-Game-From-Cardboa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iencebuddies.org/science-fair-projects/project-ideas/Phys_p125/physics/rubber-band-powered-car-challenge" TargetMode="External"/><Relationship Id="rId4" Type="http://schemas.openxmlformats.org/officeDocument/2006/relationships/hyperlink" Target="https://sciencing.com/tools-rock-engraving-578048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0355" y="1345720"/>
            <a:ext cx="6332716" cy="2979391"/>
          </a:xfrm>
        </p:spPr>
        <p:txBody>
          <a:bodyPr>
            <a:noAutofit/>
          </a:bodyPr>
          <a:lstStyle/>
          <a:p>
            <a:r>
              <a:rPr lang="en-US" sz="4800" b="1" dirty="0" err="1"/>
              <a:t>Zbatime</a:t>
            </a:r>
            <a:r>
              <a:rPr lang="en-US" sz="4800" b="1" dirty="0"/>
              <a:t> </a:t>
            </a:r>
            <a:r>
              <a:rPr lang="en-US" sz="4800" b="1" dirty="0" err="1"/>
              <a:t>të</a:t>
            </a:r>
            <a:r>
              <a:rPr lang="en-US" sz="4800" b="1" dirty="0"/>
              <a:t> </a:t>
            </a:r>
            <a:r>
              <a:rPr lang="en-US" sz="4800" b="1" dirty="0" err="1"/>
              <a:t>forcave</a:t>
            </a:r>
            <a:r>
              <a:rPr lang="en-US" sz="4800" b="1" dirty="0"/>
              <a:t> </a:t>
            </a:r>
            <a:r>
              <a:rPr lang="en-US" sz="4800" b="1" dirty="0" err="1"/>
              <a:t>në</a:t>
            </a:r>
            <a:r>
              <a:rPr lang="en-US" sz="4800" b="1" dirty="0"/>
              <a:t> </a:t>
            </a:r>
            <a:r>
              <a:rPr lang="en-US" sz="4800" b="1" dirty="0" err="1"/>
              <a:t>situata</a:t>
            </a:r>
            <a:r>
              <a:rPr lang="en-US" sz="4800" b="1" dirty="0"/>
              <a:t> </a:t>
            </a:r>
            <a:r>
              <a:rPr lang="en-US" sz="4800" b="1" dirty="0" err="1"/>
              <a:t>nga</a:t>
            </a:r>
            <a:r>
              <a:rPr lang="en-US" sz="4800" b="1" dirty="0"/>
              <a:t> </a:t>
            </a:r>
            <a:r>
              <a:rPr lang="en-US" sz="4800" b="1" dirty="0" err="1"/>
              <a:t>jeta</a:t>
            </a:r>
            <a:r>
              <a:rPr lang="en-US" sz="4800" b="1" dirty="0"/>
              <a:t> </a:t>
            </a:r>
            <a:r>
              <a:rPr lang="en-US" sz="4800" b="1" dirty="0" err="1"/>
              <a:t>reale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Punoi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vi a </a:t>
            </a: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klasa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vi b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490-636C-91F5-1151-9FF4F18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Abriel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MurtinaVI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C43C-9110-9170-BC2A-81455FBB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tapa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top ping-pong-u,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barbecue, </a:t>
            </a: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Marrim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kuboidi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faqet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anësore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njërën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bazat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Tej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vendosim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barabecue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paralelisht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njëri-tjetrin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Tapat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vendosen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spostuara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distance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vogël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njëra-tjetra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Përfundi</a:t>
            </a: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Loja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funksionon</a:t>
            </a: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2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drejtëzat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kuboid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rrotullimi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Potenciale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shndërrohet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kinetike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01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552-4A5B-3C97-45E5-8EE3663E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peshoreje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Ajet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 VIB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6BAE-425B-F809-9A53-E73D3292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barbecue,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cilindri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njëri-tjetrin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shkronjës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kënd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duke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drejtkëndësh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brinjët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barabarta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Vendoset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cilindri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cilave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Përfundimi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anët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peshores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qëndrojnë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ekuilibër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711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masa,</a:t>
            </a:r>
            <a:r>
              <a:rPr lang="en-U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drejtëzat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cilindër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Gjendja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ekuilibrit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masa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trupit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peshës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rëndesës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4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552-4A5B-3C97-45E5-8EE3663E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mikroskopi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Emris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Meçja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6BAE-425B-F809-9A53-E73D3292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bateri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përcjellës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llambë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gërshërë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tapa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shkronjës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shërbejë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tjetër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simetrik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njëjtën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përmasa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copëza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trapezi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dybrinjënjëshëm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Tej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copëza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kalojmë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barbecues.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Lidhim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Brenda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kutisë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qarkun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Vendosim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llambën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çelësin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jashtë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kutisë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harku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pamjen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krahut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Me material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tejdukshëm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ndërtojmë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diafragmës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lëvizëse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Përfundimi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Mikroskopi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ndizet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5905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simetria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trapezi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Ndezim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çelësin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qarku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punon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sepse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kalon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rryma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elektrike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drejtuar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elektronesh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kahu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kahut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Qarku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rryma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elektrike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bateria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Biologji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Përdorimi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mikroskopit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3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BE96-B3A0-8E6E-68DD-3E3D928C9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8C79D-BA5D-A59E-6793-E01E6347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https://www.instructables.com/How-to-Make-NBA-Basketball-Board-Game-From-Cardboa/</a:t>
            </a:r>
            <a:endParaRPr lang="en-US" dirty="0"/>
          </a:p>
          <a:p>
            <a:r>
              <a:rPr lang="en-US" dirty="0">
                <a:hlinkClick r:id="rId3"/>
              </a:rPr>
              <a:t>https://www.steampoweredfamily.com/popsicle-stick-catapult/</a:t>
            </a:r>
            <a:endParaRPr lang="en-US" dirty="0"/>
          </a:p>
          <a:p>
            <a:r>
              <a:rPr lang="en-US" dirty="0">
                <a:hlinkClick r:id="rId4"/>
              </a:rPr>
              <a:t>https://sciencing.com/tools-rock-engraving-5780484.html</a:t>
            </a:r>
            <a:endParaRPr lang="en-US" dirty="0"/>
          </a:p>
          <a:p>
            <a:r>
              <a:rPr lang="en-US" dirty="0">
                <a:hlinkClick r:id="rId5"/>
              </a:rPr>
              <a:t>https://www.sciencebuddies.org/science-fair-projects/project-ideas/Phys_p125/physics/rubber-band-powered-car-challenge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490-636C-91F5-1151-9FF4F18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Imitimi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lojës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basketbollit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duke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përdorur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katapultën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Franc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Binjaku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C43C-9110-9170-BC2A-81455FBB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Katapultë</a:t>
            </a:r>
            <a:r>
              <a:rPr lang="en-US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krah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rrotullues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montuar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bazë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mekanizëm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ruajtur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çliruar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tensionin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tilla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litarë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përdredhur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susta</a:t>
            </a:r>
            <a:r>
              <a:rPr lang="en-US" b="0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marker me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ngjyrë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bardhë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prerës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pin-pong-u,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druri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karamele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pajisje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tapë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bidoni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letre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llastiqe</a:t>
            </a:r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Merret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pritet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përmasa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60 cm me 30 cm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ndërtojmë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fushën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basketbollit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Përfundimi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Hedhim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lart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letre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me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katapultës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Kuriozitete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Katapultat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përdorur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rrethimin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kështjellave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gjuajtjen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predhave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luftërave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studimin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yjeve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etj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36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njohuri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këndi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Ligji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Inercisë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trupi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ruan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gjendjen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prehjes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drejtvizore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njëtrajtshme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derisa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veprojë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force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nxjerrë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kjo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gjendje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Potenciale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katapultës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=&gt;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Kinetike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topit</a:t>
            </a:r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trajektoreje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lakuar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derisa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bie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njërën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detyruar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rëndesës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Kur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topi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lart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ndaj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vepron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rezistencës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ajrit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Histori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Përdorimi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katapultës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gjatë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luftërave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1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552-4A5B-3C97-45E5-8EE3663E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makine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lodër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Ani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Adilaj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6BAE-425B-F809-9A53-E73D3292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tapa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bidoni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gërshërë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llastiqe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pipëza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vendosim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njëri-tjetrin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pipëza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Lidhim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njërën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llastik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Përfundimi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Ushtrohet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shtytëse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lëviz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596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njohuri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këndi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drejtëza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prerëse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drejtëza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boshti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Ushtrojmë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shtytëse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makinën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lodër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Ajo del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gjendja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prehjes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Makina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lodër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kinetike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Lind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fërkimit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rrokullisjes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midis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sipërfaqes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tapave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sipërfaqes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8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490-636C-91F5-1151-9FF4F18C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Ndërtimi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helikopteri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lodër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Enajd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Metoshi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FC43C-9110-9170-BC2A-81455FBB2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ngjyrë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kuqe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kartoni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druri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hollë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barbecue,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Marrim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Bëjmë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hapësirë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rrethi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cope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kuq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rrotullojmë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koni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Këtë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vendosim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hapësirës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rrethore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tapë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pipëz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prerë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shkurt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Brenda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pipëzës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vendosim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llastik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tapën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pjesën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sipërme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gotës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Marrim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tapa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plastike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helikash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05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trupat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gjeometrike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tensionit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llastikut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rëndesës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rezistencës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ajrit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DA552-4A5B-3C97-45E5-8EE3663E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Imitimi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rrotullës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Aron Tanushi 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A6BAE-425B-F809-9A53-E73D3292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Mjetet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druri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barbecue,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fije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peri,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rrumbullakët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Zhvillimi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njëri-tjetrin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formën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shkronjës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ngjitim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shkopinjtë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drunjtë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kënd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duke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formuar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drejtkëndësh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brinjët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barabarta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Tej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onjektit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rrumbullakët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vendoset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shkop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dyja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lidhen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fijet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Përfundimi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Rrotulla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lëviz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877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047A1-9C63-5A40-41DB-B076F488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9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Zbatime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njohurive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fusha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ndryshme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6382E-DA0B-ACFA-A3EE-D3A928937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njohuri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matematikës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rrethi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drejtëzat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paralele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drejtkëndësh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1" dirty="0" err="1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Fizikë</a:t>
            </a:r>
            <a:r>
              <a:rPr lang="en-US" b="1" dirty="0">
                <a:solidFill>
                  <a:srgbClr val="C0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Ushtrojmë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shtytëse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vemë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lëvizje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rrotullën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gjendja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prehjes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fillon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lëvizë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sipas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forcë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qendërsynuese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Mbi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fijen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perit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ushtrohet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tensionit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forca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rëndesës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Rrotulla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zotëron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energji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potenciale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gravitacionale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107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{8F25C6FF-22F6-4064-9AE7-6177531FD42F}tf56160789_win32</Template>
  <TotalTime>160</TotalTime>
  <Words>1190</Words>
  <Application>Microsoft Office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Bookman Old Style</vt:lpstr>
      <vt:lpstr>Calibri</vt:lpstr>
      <vt:lpstr>Franklin Gothic Book</vt:lpstr>
      <vt:lpstr>Times New Roman</vt:lpstr>
      <vt:lpstr>Custom</vt:lpstr>
      <vt:lpstr>Zbatime të forcave në situata nga jeta reale</vt:lpstr>
      <vt:lpstr>Imitimi i lojës së basketbollit duke përdorur katapultën – Franc Binjaku VIB</vt:lpstr>
      <vt:lpstr>Zbatime të njohurive në fusha të ndryshme </vt:lpstr>
      <vt:lpstr>Ndërtimi i një makine lodër – Ani Adilaj VI A</vt:lpstr>
      <vt:lpstr>Zbatime të njohurive në fusha të ndryshme </vt:lpstr>
      <vt:lpstr>Ndërtimi i një helikopteri lodër – Enajd Metoshi VI B</vt:lpstr>
      <vt:lpstr>Zbatime të njohurive në fusha të ndryshme </vt:lpstr>
      <vt:lpstr>Imitimi i rrotullës – Aron Tanushi VIA</vt:lpstr>
      <vt:lpstr>Zbatime të njohurive në fusha të ndryshme </vt:lpstr>
      <vt:lpstr>Ndërtimi – Abriel MurtinaVI B</vt:lpstr>
      <vt:lpstr>Zbatime të njohurive në fusha të ndryshme </vt:lpstr>
      <vt:lpstr>Ndërtimi i një peshoreje – Ajet Bala VIB</vt:lpstr>
      <vt:lpstr>Zbatime të njohurive në fusha të ndryshme </vt:lpstr>
      <vt:lpstr>Ndërtimi i një mikroskopi – Emris Meçja VIA</vt:lpstr>
      <vt:lpstr>Zbatime të njohurive në fusha të ndryshme </vt:lpstr>
      <vt:lpstr>Referencat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Zbatime të forcave në situata nga jeta reale</dc:title>
  <dc:creator>ARGESTA STËRGU</dc:creator>
  <cp:lastModifiedBy>Gesta Stergu</cp:lastModifiedBy>
  <cp:revision>141</cp:revision>
  <dcterms:created xsi:type="dcterms:W3CDTF">2024-05-18T15:34:50Z</dcterms:created>
  <dcterms:modified xsi:type="dcterms:W3CDTF">2025-11-23T15:16:24Z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