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6" r:id="rId6"/>
    <p:sldId id="277" r:id="rId7"/>
    <p:sldId id="275" r:id="rId8"/>
    <p:sldId id="287" r:id="rId9"/>
    <p:sldId id="286" r:id="rId10"/>
    <p:sldId id="278" r:id="rId11"/>
    <p:sldId id="279" r:id="rId12"/>
    <p:sldId id="280" r:id="rId13"/>
    <p:sldId id="268" r:id="rId14"/>
    <p:sldId id="283" r:id="rId15"/>
    <p:sldId id="274" r:id="rId16"/>
    <p:sldId id="282" r:id="rId17"/>
    <p:sldId id="266" r:id="rId18"/>
    <p:sldId id="284" r:id="rId19"/>
    <p:sldId id="285" r:id="rId20"/>
    <p:sldId id="273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8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974A-02D3-4EAD-9CBD-7DB2DAFA52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EC22-11E8-4F47-A35C-EA4106B8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551" y="370703"/>
            <a:ext cx="11145795" cy="3139260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E </a:t>
            </a: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MINISTRIA E ARSMIT, SPORTIT DHE RINISË 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DREJTORIA RAJONALE E ARSIMIT PARAUNIVERSITAR KORCË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ZYRA VENDORE ARSIMORE ELBASAN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SHKOLLA JO-PUBLIKE 12-VJEÇARE “RAHMA SCHOOL”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 SHKOLLOR 2021-2022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448" y="2806464"/>
            <a:ext cx="9144000" cy="271700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Projekt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ndërkurrikular</a:t>
            </a:r>
            <a:endParaRPr lang="en-US" sz="32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Lidhja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matematikës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me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fushat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tjera</a:t>
            </a:r>
            <a:endParaRPr lang="en-US" sz="32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Eklipset</a:t>
            </a:r>
            <a:endParaRPr lang="en-US" sz="32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48" y="495086"/>
            <a:ext cx="3581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5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1334530"/>
            <a:ext cx="10711248" cy="5313405"/>
          </a:xfrm>
        </p:spPr>
      </p:pic>
    </p:spTree>
    <p:extLst>
      <p:ext uri="{BB962C8B-B14F-4D97-AF65-F5344CB8AC3E}">
        <p14:creationId xmlns:p14="http://schemas.microsoft.com/office/powerpoint/2010/main" val="16625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9" y="1396315"/>
            <a:ext cx="10762735" cy="5350474"/>
          </a:xfrm>
        </p:spPr>
      </p:pic>
    </p:spTree>
    <p:extLst>
      <p:ext uri="{BB962C8B-B14F-4D97-AF65-F5344CB8AC3E}">
        <p14:creationId xmlns:p14="http://schemas.microsoft.com/office/powerpoint/2010/main" val="34143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982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147000000 km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152000000 km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360000 km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406000 km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Herësi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152000000:360000 = 422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herë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3808355"/>
            <a:ext cx="10540313" cy="26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1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Dramatizimi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7" y="1309816"/>
            <a:ext cx="10725665" cy="5387546"/>
          </a:xfrm>
        </p:spPr>
      </p:pic>
    </p:spTree>
    <p:extLst>
      <p:ext uri="{BB962C8B-B14F-4D97-AF65-F5344CB8AC3E}">
        <p14:creationId xmlns:p14="http://schemas.microsoft.com/office/powerpoint/2010/main" val="382572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Llojet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diellore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deillor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pjesshem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anësor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9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2216" y="3244334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silver moon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72216" y="3244334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silver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vendosen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drejtë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tokës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2" y="2891482"/>
            <a:ext cx="8031892" cy="38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4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2216" y="3244334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silver moon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72216" y="3244334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silver moon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9" y="1433383"/>
            <a:ext cx="11219935" cy="4817720"/>
          </a:xfrm>
        </p:spPr>
      </p:pic>
    </p:spTree>
    <p:extLst>
      <p:ext uri="{BB962C8B-B14F-4D97-AF65-F5344CB8AC3E}">
        <p14:creationId xmlns:p14="http://schemas.microsoft.com/office/powerpoint/2010/main" val="373548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Dramatizimi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285102"/>
            <a:ext cx="11195222" cy="5412260"/>
          </a:xfrm>
        </p:spPr>
      </p:pic>
    </p:spTree>
    <p:extLst>
      <p:ext uri="{BB962C8B-B14F-4D97-AF65-F5344CB8AC3E}">
        <p14:creationId xmlns:p14="http://schemas.microsoft.com/office/powerpoint/2010/main" val="222223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Llojet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hënore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Pjesor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Penumbral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0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eksperimetri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5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Objektivat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tregojmë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lidhjen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diturisë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natyrës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gjuhës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informatikës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tregojmë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njohim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llojet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ndërtojmë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thjeshtë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duke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përdorur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Krahasimi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hënor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here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Vërehet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Vërehet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natës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5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343118" y="2967335"/>
            <a:ext cx="75057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FALEMINDERIT!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898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Rëndësia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268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mbretëresha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shkencave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çelësi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shkence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79" y="2965621"/>
            <a:ext cx="7446860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Fjala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zënie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mbulim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kozmos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hënor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qiellorë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4" y="3948584"/>
            <a:ext cx="5041556" cy="241952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74" y="3948584"/>
            <a:ext cx="4840156" cy="24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87" y="0"/>
            <a:ext cx="5179540" cy="8087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56" y="2738824"/>
            <a:ext cx="3942255" cy="354278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168" y="225211"/>
            <a:ext cx="3176260" cy="243428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808768"/>
            <a:ext cx="4151870" cy="37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1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Llojet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25625"/>
            <a:ext cx="9934832" cy="4351338"/>
          </a:xfrm>
        </p:spPr>
      </p:pic>
    </p:spTree>
    <p:extLst>
      <p:ext uri="{BB962C8B-B14F-4D97-AF65-F5344CB8AC3E}">
        <p14:creationId xmlns:p14="http://schemas.microsoft.com/office/powerpoint/2010/main" val="428283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drejtë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mbulon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dritën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2" y="3386412"/>
            <a:ext cx="9984258" cy="31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Tematikat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Matja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Gjeometria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eklipse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rreth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3475 km.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rreth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1391000 km.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diametrit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hënë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3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Prespektivës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413726"/>
          </a:xfrm>
        </p:spPr>
      </p:pic>
    </p:spTree>
    <p:extLst>
      <p:ext uri="{BB962C8B-B14F-4D97-AF65-F5344CB8AC3E}">
        <p14:creationId xmlns:p14="http://schemas.microsoft.com/office/powerpoint/2010/main" val="341219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409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Office Theme</vt:lpstr>
      <vt:lpstr>REPUBLIKA E SHQIPËRISË MINISTRIA E ARSMIT, SPORTIT DHE RINISË  DREJTORIA RAJONALE E ARSIMIT PARAUNIVERSITAR KORCË ZYRA VENDORE ARSIMORE ELBASAN SHKOLLA JO-PUBLIKE 12-VJEÇARE “RAHMA SCHOOL” VITI SHKOLLOR 2021-2022   </vt:lpstr>
      <vt:lpstr>Objektivat</vt:lpstr>
      <vt:lpstr>Rëndësia e matematikës</vt:lpstr>
      <vt:lpstr>Eklipsi</vt:lpstr>
      <vt:lpstr>Toka, Dielli, Hëna</vt:lpstr>
      <vt:lpstr>Llojet e Eklipseve</vt:lpstr>
      <vt:lpstr>Eklipsi i diellit</vt:lpstr>
      <vt:lpstr>Tematikat: “Numri, Matja, Gjeometria” në eklipse</vt:lpstr>
      <vt:lpstr>Principi i Prespektivës</vt:lpstr>
      <vt:lpstr>Eklipsi i diellit</vt:lpstr>
      <vt:lpstr>Eklipsi i diellit</vt:lpstr>
      <vt:lpstr>Matematika në eklipse</vt:lpstr>
      <vt:lpstr>Dramatizimi i Eklipsit Diellor</vt:lpstr>
      <vt:lpstr>Llojet e eklipseve diellore</vt:lpstr>
      <vt:lpstr>Eklipsi i hënës</vt:lpstr>
      <vt:lpstr>Eklipsi i hënës</vt:lpstr>
      <vt:lpstr>Dramatizimi i Eklipsit hënor</vt:lpstr>
      <vt:lpstr>Llojet e eklipseve hënore</vt:lpstr>
      <vt:lpstr>Eksperimenti</vt:lpstr>
      <vt:lpstr>Krahasimi i dy eklipseve 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E SHQIPËRISË MINISTRIA E ARSMIT, SPORTIT DHE RINISË  DREJTORIA RAJONALE E ARSIMIT PARAUNIVERSITAR KORCË ZYRA VENDORE ARSIMORE ELBASAN SHKOLLA JO-PUBLIKE 12-VJEÇARE “RAHMA SCHOOL” VITI SHKOLLOR 2021-2022</dc:title>
  <dc:creator>user</dc:creator>
  <cp:lastModifiedBy>user</cp:lastModifiedBy>
  <cp:revision>57</cp:revision>
  <dcterms:created xsi:type="dcterms:W3CDTF">2022-05-26T14:02:43Z</dcterms:created>
  <dcterms:modified xsi:type="dcterms:W3CDTF">2022-06-01T06:37:49Z</dcterms:modified>
</cp:coreProperties>
</file>