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2" r:id="rId6"/>
    <p:sldId id="272" r:id="rId7"/>
    <p:sldId id="263" r:id="rId8"/>
    <p:sldId id="269" r:id="rId9"/>
    <p:sldId id="265" r:id="rId10"/>
    <p:sldId id="266" r:id="rId11"/>
    <p:sldId id="267" r:id="rId12"/>
    <p:sldId id="268" r:id="rId13"/>
    <p:sldId id="270" r:id="rId14"/>
    <p:sldId id="259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4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7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2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C4E3-FCD3-46CF-B58B-30A7890A19D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3176-3533-467B-8DE7-4F8236AC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altLang="en-US" sz="7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7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7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6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E SHQIPËRISË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MINISTRIA E ARSMIT, SPORTIT DHE RINISË 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DREJTORIA RAJONALE E ARSIMIT PARAUNIVERSITAR KORCË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ZYRA VENDORE ARSIMORE ELBASAN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SHKOLLA JO-PUBLIKE 12-VJEÇARE “RAHMA SCHOOL”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VITI SHKOLLOR 2022-2023</a:t>
            </a:r>
            <a:b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65714"/>
            <a:ext cx="9144000" cy="2155371"/>
          </a:xfrm>
        </p:spPr>
        <p:txBody>
          <a:bodyPr/>
          <a:lstStyle/>
          <a:p>
            <a:pPr algn="l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Lënda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përditshme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28" y="666751"/>
            <a:ext cx="3581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5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ndërtesat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gjeometrike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508793"/>
            <a:ext cx="2900892" cy="43435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8793"/>
            <a:ext cx="2819400" cy="434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20" y="1508794"/>
            <a:ext cx="2700980" cy="43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kriminalistikë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68" y="1538242"/>
            <a:ext cx="3629297" cy="4351338"/>
          </a:xfrm>
        </p:spPr>
        <p:txBody>
          <a:bodyPr/>
          <a:lstStyle/>
          <a:p>
            <a:r>
              <a:rPr lang="en-US" dirty="0" err="1" smtClean="0"/>
              <a:t>Raporti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veprat</a:t>
            </a:r>
            <a:r>
              <a:rPr lang="en-US" dirty="0" smtClean="0"/>
              <a:t> </a:t>
            </a:r>
            <a:r>
              <a:rPr lang="en-US" dirty="0" err="1" smtClean="0"/>
              <a:t>penale</a:t>
            </a:r>
            <a:endParaRPr lang="en-US" dirty="0" smtClean="0"/>
          </a:p>
          <a:p>
            <a:r>
              <a:rPr lang="en-US" dirty="0" err="1" smtClean="0"/>
              <a:t>Raporti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dhunën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familje</a:t>
            </a:r>
            <a:endParaRPr lang="en-US" dirty="0" smtClean="0"/>
          </a:p>
          <a:p>
            <a:r>
              <a:rPr lang="en-US" dirty="0" err="1" smtClean="0"/>
              <a:t>Raporti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braktisjen</a:t>
            </a:r>
            <a:r>
              <a:rPr lang="en-US" dirty="0" smtClean="0"/>
              <a:t> e </a:t>
            </a:r>
            <a:r>
              <a:rPr lang="en-US" dirty="0" err="1" smtClean="0"/>
              <a:t>fëmijëve</a:t>
            </a:r>
            <a:endParaRPr lang="en-US" dirty="0" smtClean="0"/>
          </a:p>
          <a:p>
            <a:r>
              <a:rPr lang="en-US" dirty="0" err="1" smtClean="0"/>
              <a:t>Raporti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përdorimin</a:t>
            </a:r>
            <a:r>
              <a:rPr lang="en-US" dirty="0" smtClean="0"/>
              <a:t> e </a:t>
            </a:r>
            <a:r>
              <a:rPr lang="en-US" dirty="0" err="1" smtClean="0"/>
              <a:t>lëndëve</a:t>
            </a:r>
            <a:r>
              <a:rPr lang="en-US" dirty="0" smtClean="0"/>
              <a:t> </a:t>
            </a:r>
            <a:r>
              <a:rPr lang="en-US" dirty="0" err="1" smtClean="0"/>
              <a:t>narkotike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1407613"/>
            <a:ext cx="5802756" cy="289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20" y="4199226"/>
            <a:ext cx="5608267" cy="22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Intervistë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tematika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Probabiliteti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Hedhim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monedhë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here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Shkronjat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alfabetin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shqip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thjeshtë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bashkësinë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numrave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8" y="3213463"/>
            <a:ext cx="4572000" cy="273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79" y="3396343"/>
            <a:ext cx="4110446" cy="23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Emisioni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Investigativ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Fare”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7834" cy="435133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Trajtohet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çështja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rritjes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së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pensioneve</a:t>
            </a:r>
            <a:endParaRPr lang="en-US" dirty="0" smtClean="0">
              <a:solidFill>
                <a:srgbClr val="C00000"/>
              </a:solidFill>
              <a:latin typeface="Eras Bold ITC" panose="020B0907030504020204" pitchFamily="34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Bëhet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një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llogaritje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shpenzimeve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të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një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çifti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pensionistësh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gjatë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një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muaji</a:t>
            </a:r>
            <a:endParaRPr lang="en-US" dirty="0" smtClean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6" name="Picture 2" descr="https://top-channel.tv/wp-content/uploads/2017/10/LOGO_FiksF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756059" cy="43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5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Udhëtim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imagjinar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rrjetin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koordinativ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Shqipëria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drejt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Monakos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1690688"/>
            <a:ext cx="9692640" cy="4448855"/>
          </a:xfrm>
        </p:spPr>
      </p:pic>
    </p:spTree>
    <p:extLst>
      <p:ext uri="{BB962C8B-B14F-4D97-AF65-F5344CB8AC3E}">
        <p14:creationId xmlns:p14="http://schemas.microsoft.com/office/powerpoint/2010/main" val="140099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Parashikimi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9274" cy="435133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Vlerat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temperaturave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gjatë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një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ditë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më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pas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Vlerat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shpejtësisë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së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erës</a:t>
            </a:r>
            <a:endParaRPr lang="en-US" dirty="0" smtClean="0">
              <a:solidFill>
                <a:srgbClr val="C00000"/>
              </a:solidFill>
              <a:latin typeface="Eras Bold ITC" panose="020B0907030504020204" pitchFamily="34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Vlerat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dallgëzimit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të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detit</a:t>
            </a:r>
            <a:endParaRPr lang="en-US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050" name="Picture 2" descr="https://www.gazetaexpress.com/wp-content/uploads/2022/09/moti-3-1-600x36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92" y="1567542"/>
            <a:ext cx="5715000" cy="44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4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 algn="ctr">
              <a:buNone/>
            </a:pP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FALEMINDERIT!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4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nxënit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Nxënësi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blerje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produkteve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ushqimore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supermarket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Llogarit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çmimet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veshjeve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uljes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përqindje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caktuar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zhvendosje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rrjet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koordinativ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Zbaton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njohuritë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mjekësi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Ilustron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shembuj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përdorimit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kriminalistikë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Llogarit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udhëtimit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3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nxënit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Nxënësi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probabilitetin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ngjarje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caktuar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diagramët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shtylla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Parashikon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nesërme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moderatorëve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ndërtesat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format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trupave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gjeometrikë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4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Rëndësia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krahasohet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token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bimët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marrin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kripërat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krahasohet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diellin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ngroh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ndriçon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gjallesë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1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Blerje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supermarket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1" y="1690688"/>
            <a:ext cx="6136796" cy="408813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87491" y="2154447"/>
            <a:ext cx="3302726" cy="1580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Llogarit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sasinë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çmimet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produkteve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ushqimore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blera</a:t>
            </a:r>
            <a:endParaRPr lang="en-US" dirty="0">
              <a:solidFill>
                <a:srgbClr val="C0000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81549" cy="303375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Ndërtimi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i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qarkut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me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lidhje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seri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dhe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lidhjes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paralel</a:t>
            </a:r>
            <a:endParaRPr lang="en-US" dirty="0" smtClean="0">
              <a:solidFill>
                <a:srgbClr val="C00000"/>
              </a:solidFill>
              <a:latin typeface="Eras Bold ITC" panose="020B0907030504020204" pitchFamily="34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Formulat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për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lidhjen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seri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Formulat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për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lidhjen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në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paralel</a:t>
            </a:r>
            <a:endParaRPr lang="en-US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3074" name="Picture 2" descr="https://i.pinimg.com/736x/8d/b6/10/8db6109a648169f6f5dc029c605948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49" y="1690688"/>
            <a:ext cx="6908180" cy="40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1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Ulje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çmimesh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veshjet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55" y="2213203"/>
            <a:ext cx="3838302" cy="2155734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Llogarit</a:t>
            </a:r>
            <a:r>
              <a:rPr lang="en-US" sz="2400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çmimin</a:t>
            </a:r>
            <a:r>
              <a:rPr lang="en-US" sz="2400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veshjeve</a:t>
            </a:r>
            <a:r>
              <a:rPr lang="en-US" sz="2400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pas </a:t>
            </a:r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uljes</a:t>
            </a:r>
            <a:r>
              <a:rPr lang="en-US" sz="2400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me </a:t>
            </a:r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një</a:t>
            </a:r>
            <a:r>
              <a:rPr lang="en-US" sz="2400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përqindje</a:t>
            </a:r>
            <a:r>
              <a:rPr lang="en-US" sz="2400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të</a:t>
            </a:r>
            <a:r>
              <a:rPr lang="en-US" sz="2400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caktuar</a:t>
            </a:r>
            <a:endParaRPr lang="en-US" sz="2400" dirty="0" smtClean="0">
              <a:solidFill>
                <a:srgbClr val="C0000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8" y="1528355"/>
            <a:ext cx="6143898" cy="41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5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Udhëtim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Ankara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263" y="1768044"/>
            <a:ext cx="4099560" cy="435133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Prerje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biletash</a:t>
            </a:r>
            <a:endParaRPr lang="en-US" dirty="0" smtClean="0">
              <a:solidFill>
                <a:srgbClr val="C0000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Kohëzgjatja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udhëtimit</a:t>
            </a:r>
            <a:endParaRPr lang="en-US" dirty="0" smtClean="0">
              <a:solidFill>
                <a:srgbClr val="C0000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Çmimi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biletave</a:t>
            </a:r>
            <a:endParaRPr lang="en-US" dirty="0">
              <a:solidFill>
                <a:srgbClr val="C00000"/>
              </a:solidFill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1319349"/>
            <a:ext cx="5279020" cy="4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3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Vizitë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doktoresha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zemrës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ambulancë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498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Llogarit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sasitë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medaikamenteve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EKG-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vlerat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presionit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gjakut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shprehur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9" y="3317966"/>
            <a:ext cx="7001691" cy="31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383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Eras Bold ITC</vt:lpstr>
      <vt:lpstr>Times New Roman</vt:lpstr>
      <vt:lpstr>Office Theme</vt:lpstr>
      <vt:lpstr>        REPUBLIKA E SHQIPËRISË MINISTRIA E ARSMIT, SPORTIT DHE RINISË  DREJTORIA RAJONALE E ARSIMIT PARAUNIVERSITAR KORCË ZYRA VENDORE ARSIMORE ELBASAN SHKOLLA JO-PUBLIKE 12-VJEÇARE “RAHMA SCHOOL” VITI SHKOLLOR 2022-2023   </vt:lpstr>
      <vt:lpstr>Rezultatet e të nxënit</vt:lpstr>
      <vt:lpstr>Rezultatet e të nxënit</vt:lpstr>
      <vt:lpstr>Rëndësia e matematikës</vt:lpstr>
      <vt:lpstr>Blerje në supermarket</vt:lpstr>
      <vt:lpstr>Zbatime të matematikës në fizikë</vt:lpstr>
      <vt:lpstr>Ulje çmimesh për veshjet </vt:lpstr>
      <vt:lpstr>Udhëtim pune në Ankara</vt:lpstr>
      <vt:lpstr>Vizitë te doktoresha e zemrës në ambulancë</vt:lpstr>
      <vt:lpstr>Maket me ndërtesat me formë gjeometrike</vt:lpstr>
      <vt:lpstr>Zbatime të matematikës në kriminalistikë</vt:lpstr>
      <vt:lpstr>Intervistë nga tematika “Probabiliteti”</vt:lpstr>
      <vt:lpstr>Emisioni Investigativ “Fiks Fare”</vt:lpstr>
      <vt:lpstr>Udhëtim imagjinar në rrjetin koordinativ nga Shqipëria drejt Monakos</vt:lpstr>
      <vt:lpstr>Parashikimi i motit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E SHQIPËRISË MINISTRIA E ARSMIT, SPORTIT DHE RINISË  DREJTORIA RAJONALE E ARSIMIT PARAUNIVERSITAR KORCË ZYRA VENDORE ARSIMORE ELBASAN SHKOLLA JO-PUBLIKE 12-VJEÇARE “RAHMA SCHOOL” VITI SHKOLLOR 2021-2022</dc:title>
  <dc:creator>user</dc:creator>
  <cp:lastModifiedBy>user</cp:lastModifiedBy>
  <cp:revision>55</cp:revision>
  <dcterms:created xsi:type="dcterms:W3CDTF">2023-05-28T18:06:01Z</dcterms:created>
  <dcterms:modified xsi:type="dcterms:W3CDTF">2023-05-28T19:22:41Z</dcterms:modified>
</cp:coreProperties>
</file>