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58" r:id="rId4"/>
    <p:sldId id="267" r:id="rId5"/>
    <p:sldId id="260" r:id="rId6"/>
    <p:sldId id="266" r:id="rId7"/>
    <p:sldId id="261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964" autoAdjust="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E1740-D4BC-440D-8570-F2E29FE6F5F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C205E-E8DB-4B11-BD52-83DCEBA1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205E-E8DB-4B11-BD52-83DCEBA1E1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4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A691-DBE2-419B-A549-29F66B26BC0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1F20-5197-4062-9BB4-E62CEC8A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5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A691-DBE2-419B-A549-29F66B26BC0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1F20-5197-4062-9BB4-E62CEC8A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6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A691-DBE2-419B-A549-29F66B26BC0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1F20-5197-4062-9BB4-E62CEC8A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7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A691-DBE2-419B-A549-29F66B26BC0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1F20-5197-4062-9BB4-E62CEC8A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7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A691-DBE2-419B-A549-29F66B26BC0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1F20-5197-4062-9BB4-E62CEC8A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A691-DBE2-419B-A549-29F66B26BC0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1F20-5197-4062-9BB4-E62CEC8A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A691-DBE2-419B-A549-29F66B26BC0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1F20-5197-4062-9BB4-E62CEC8A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A691-DBE2-419B-A549-29F66B26BC0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1F20-5197-4062-9BB4-E62CEC8A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3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A691-DBE2-419B-A549-29F66B26BC0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1F20-5197-4062-9BB4-E62CEC8A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A691-DBE2-419B-A549-29F66B26BC0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1F20-5197-4062-9BB4-E62CEC8A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3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A691-DBE2-419B-A549-29F66B26BC0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1F20-5197-4062-9BB4-E62CEC8A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A691-DBE2-419B-A549-29F66B26BC0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51F20-5197-4062-9BB4-E62CEC8A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0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551" y="370703"/>
            <a:ext cx="11145795" cy="3139260"/>
          </a:xfrm>
        </p:spPr>
        <p:txBody>
          <a:bodyPr>
            <a:normAutofit/>
          </a:bodyPr>
          <a:lstStyle/>
          <a:p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REPUBLIKA E </a:t>
            </a: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MINISTRIA E ARSMIT, SPORTIT DHE RINISË 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DREJTORIA RAJONALE E ARSIMIT PARAUNIVERSITAR KORCË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ZYRA VENDORE ARSIMORE ELBASAN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SHKOLLA JO-PUBLIKE 12-VJEÇARE “RAHMA SCHOOL”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VITI SHKOLLOR 2022-2023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448" y="2806464"/>
            <a:ext cx="9144000" cy="2717005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Projekt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ndërkurrikular</a:t>
            </a:r>
            <a:endParaRPr lang="en-US" sz="32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110-të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vite</a:t>
            </a:r>
            <a:r>
              <a:rPr lang="en-US" sz="4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të</a:t>
            </a:r>
            <a:r>
              <a:rPr lang="en-US" sz="4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pavarur</a:t>
            </a:r>
            <a:r>
              <a:rPr lang="en-US" sz="4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  <a:endParaRPr lang="en-US" sz="4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48" y="495086"/>
            <a:ext cx="35814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Raundi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menduarit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739"/>
            <a:ext cx="10203543" cy="4836432"/>
          </a:xfrm>
        </p:spPr>
      </p:pic>
    </p:spTree>
    <p:extLst>
      <p:ext uri="{BB962C8B-B14F-4D97-AF65-F5344CB8AC3E}">
        <p14:creationId xmlns:p14="http://schemas.microsoft.com/office/powerpoint/2010/main" val="4019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Raundi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 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Vëmendje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1797"/>
            <a:ext cx="10178143" cy="4763860"/>
          </a:xfrm>
        </p:spPr>
      </p:pic>
    </p:spTree>
    <p:extLst>
      <p:ext uri="{BB962C8B-B14F-4D97-AF65-F5344CB8AC3E}">
        <p14:creationId xmlns:p14="http://schemas.microsoft.com/office/powerpoint/2010/main" val="28768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Raundi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IV 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Arsyetim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82057"/>
            <a:ext cx="10120086" cy="4594906"/>
          </a:xfrm>
        </p:spPr>
      </p:pic>
    </p:spTree>
    <p:extLst>
      <p:ext uri="{BB962C8B-B14F-4D97-AF65-F5344CB8AC3E}">
        <p14:creationId xmlns:p14="http://schemas.microsoft.com/office/powerpoint/2010/main" val="17927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Raundi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Pyetjet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Rrufe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1825625"/>
            <a:ext cx="9710057" cy="4351338"/>
          </a:xfrm>
        </p:spPr>
      </p:pic>
    </p:spTree>
    <p:extLst>
      <p:ext uri="{BB962C8B-B14F-4D97-AF65-F5344CB8AC3E}">
        <p14:creationId xmlns:p14="http://schemas.microsoft.com/office/powerpoint/2010/main" val="10499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Raundi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Pyetje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Enigmë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825625"/>
            <a:ext cx="9956801" cy="4351338"/>
          </a:xfrm>
        </p:spPr>
      </p:pic>
    </p:spTree>
    <p:extLst>
      <p:ext uri="{BB962C8B-B14F-4D97-AF65-F5344CB8AC3E}">
        <p14:creationId xmlns:p14="http://schemas.microsoft.com/office/powerpoint/2010/main" val="32964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Rilindja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Kombëtare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78" y="1957979"/>
            <a:ext cx="4627022" cy="4351338"/>
          </a:xfrm>
        </p:spPr>
      </p:pic>
      <p:sp>
        <p:nvSpPr>
          <p:cNvPr id="7" name="Rectangle 6"/>
          <p:cNvSpPr/>
          <p:nvPr/>
        </p:nvSpPr>
        <p:spPr>
          <a:xfrm>
            <a:off x="949168" y="195797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Anës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lumenjve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Noli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Mëmëdheu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Çajupi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Ç’jemi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shqiptarë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Frashëri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Mjeda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1" y="2440668"/>
            <a:ext cx="11557000" cy="1325563"/>
          </a:xfrm>
        </p:spPr>
        <p:txBody>
          <a:bodyPr>
            <a:normAutofit/>
          </a:bodyPr>
          <a:lstStyle/>
          <a:p>
            <a:r>
              <a:rPr lang="en-US" sz="8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Faleminderit</a:t>
            </a:r>
            <a:r>
              <a:rPr lang="en-US" sz="8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8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Objektivat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tregojmë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trekëndëshin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matematikë-gjuhë-histori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mbajmë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gjallë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ndjenjën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atdhedashurisë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nderojmë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kujtimin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heronjve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luftuan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sakrifikuan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sot,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jetojmë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lire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pavarur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projekton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pavarësinë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7" y="1799500"/>
            <a:ext cx="4153988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1909899"/>
            <a:ext cx="4558937" cy="39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grumbull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ngjarjesh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matematikën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32773" y="1460203"/>
            <a:ext cx="10126453" cy="5203432"/>
          </a:xfrm>
        </p:spPr>
        <p:txBody>
          <a:bodyPr/>
          <a:lstStyle/>
          <a:p>
            <a:r>
              <a:rPr lang="en-US" dirty="0" err="1" smtClean="0"/>
              <a:t>Lidhja</a:t>
            </a:r>
            <a:r>
              <a:rPr lang="en-US" dirty="0" smtClean="0"/>
              <a:t> </a:t>
            </a:r>
            <a:r>
              <a:rPr lang="en-US" dirty="0" err="1" smtClean="0"/>
              <a:t>Shqiptare</a:t>
            </a:r>
            <a:r>
              <a:rPr lang="en-US" dirty="0" smtClean="0"/>
              <a:t> e </a:t>
            </a:r>
            <a:r>
              <a:rPr lang="en-US" dirty="0" err="1" smtClean="0"/>
              <a:t>Prizrenit</a:t>
            </a:r>
            <a:endParaRPr lang="en-US" dirty="0" smtClean="0"/>
          </a:p>
          <a:p>
            <a:r>
              <a:rPr lang="en-US" dirty="0" err="1" smtClean="0"/>
              <a:t>Shkolla</a:t>
            </a:r>
            <a:r>
              <a:rPr lang="en-US" dirty="0" smtClean="0"/>
              <a:t> e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Shqipe</a:t>
            </a:r>
            <a:endParaRPr lang="en-US" dirty="0" smtClean="0"/>
          </a:p>
          <a:p>
            <a:r>
              <a:rPr lang="en-US" dirty="0" err="1" smtClean="0"/>
              <a:t>Kongresi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Manastirit</a:t>
            </a:r>
            <a:endParaRPr lang="en-US" dirty="0" smtClean="0"/>
          </a:p>
          <a:p>
            <a:r>
              <a:rPr lang="en-US" dirty="0" err="1" smtClean="0"/>
              <a:t>Kongresi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Elbasanit</a:t>
            </a:r>
            <a:endParaRPr lang="en-US" dirty="0" smtClean="0"/>
          </a:p>
          <a:p>
            <a:r>
              <a:rPr lang="en-US" dirty="0" err="1" smtClean="0"/>
              <a:t>Kuvendi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Vlorës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Shpallja</a:t>
            </a:r>
            <a:r>
              <a:rPr lang="en-US" dirty="0" smtClean="0"/>
              <a:t> e </a:t>
            </a:r>
            <a:r>
              <a:rPr lang="en-US" dirty="0" err="1" smtClean="0"/>
              <a:t>Pavarësisë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Shipërisë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gjuhën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matematikës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2" y="1476102"/>
            <a:ext cx="2787887" cy="489857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27" y="1476101"/>
            <a:ext cx="3347808" cy="489857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1402177"/>
            <a:ext cx="4766403" cy="51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05" y="365125"/>
            <a:ext cx="11587481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Dramatizimi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filmi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shqiptar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Nëntor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Dytë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5" y="1808092"/>
            <a:ext cx="5462452" cy="47886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2" y="1808092"/>
            <a:ext cx="5631544" cy="47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Fjalimi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Luigj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Gurakuqit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17" y="1410788"/>
            <a:ext cx="5453988" cy="5303520"/>
          </a:xfrm>
        </p:spPr>
      </p:pic>
    </p:spTree>
    <p:extLst>
      <p:ext uri="{BB962C8B-B14F-4D97-AF65-F5344CB8AC3E}">
        <p14:creationId xmlns:p14="http://schemas.microsoft.com/office/powerpoint/2010/main" val="3022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Konkursi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Raundi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Kujtesë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Raundi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dytë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menduarit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Raundi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tretë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Vëmendje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Raundi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katërt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Arsyetim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Raundi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pestë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Pyetje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rrufe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Raundi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gjashtë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Pyetje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enigmë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Raundi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Kujtesë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3638"/>
            <a:ext cx="10276114" cy="4605905"/>
          </a:xfrm>
        </p:spPr>
      </p:pic>
    </p:spTree>
    <p:extLst>
      <p:ext uri="{BB962C8B-B14F-4D97-AF65-F5344CB8AC3E}">
        <p14:creationId xmlns:p14="http://schemas.microsoft.com/office/powerpoint/2010/main" val="4437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230</Words>
  <Application>Microsoft Office PowerPoint</Application>
  <PresentationFormat>Widescreen</PresentationFormat>
  <Paragraphs>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REPUBLIKA E SHQIPËRISË MINISTRIA E ARSMIT, SPORTIT DHE RINISË  DREJTORIA RAJONALE E ARSIMIT PARAUNIVERSITAR KORCË ZYRA VENDORE ARSIMORE ELBASAN SHKOLLA JO-PUBLIKE 12-VJEÇARE “RAHMA SCHOOL” VITI SHKOLLOR 2022-2023   </vt:lpstr>
      <vt:lpstr>Objektivat </vt:lpstr>
      <vt:lpstr>Matematika projekton pavarësinë e Shqipërisë</vt:lpstr>
      <vt:lpstr>Historia – grumbull ngjarjesh pa matematikën</vt:lpstr>
      <vt:lpstr>Historia e Shqipërisë flet me gjuhën e matematikës </vt:lpstr>
      <vt:lpstr>Dramatizimi nga filmi shqiptar “Nëntor i Dytë”</vt:lpstr>
      <vt:lpstr>Fjalimi i Luigj Gurakuqit</vt:lpstr>
      <vt:lpstr>Konkursi</vt:lpstr>
      <vt:lpstr>Raundi I - Kujtesë</vt:lpstr>
      <vt:lpstr>Raundi II - Të menduarit</vt:lpstr>
      <vt:lpstr>Raundi III - Vëmendje</vt:lpstr>
      <vt:lpstr>Raundi IV - Arsyetim</vt:lpstr>
      <vt:lpstr>Raundi V – Pyetjet Rrufe</vt:lpstr>
      <vt:lpstr>Raundi VI – Pyetje Enigmë</vt:lpstr>
      <vt:lpstr>Rilindja Kombëtare</vt:lpstr>
      <vt:lpstr>Faleminderit!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REPUBLIKA E SHQIPËRISË MINISTRIA E ARSMIT, SPORTIT DHE RINISË  DREJTORIA RAJONALE E ARSIMIT PARAUNIVERSITAR KORCË ZYRA VENDORE ARSIMORE ELBASAN SHKOLLA JO-PUBLIKE 12-VJEÇARE “RAHMA SCHOOL” VITI SHKOLLOR 2022-2023   </dc:title>
  <dc:creator>user</dc:creator>
  <cp:lastModifiedBy>user</cp:lastModifiedBy>
  <cp:revision>58</cp:revision>
  <dcterms:created xsi:type="dcterms:W3CDTF">2022-11-19T19:34:00Z</dcterms:created>
  <dcterms:modified xsi:type="dcterms:W3CDTF">2022-11-20T17:37:28Z</dcterms:modified>
</cp:coreProperties>
</file>